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669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900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053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521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11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52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889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86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316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860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063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4A69-1BF4-49FA-89C2-04BD725CE24A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46A2-C88D-47CD-95C4-71593CC4FB93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0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-sfera.hr/dodatni-digitalni-sadrzaji/33871dde-ecb7-435b-ab64-e6f176be2f27/#collapse1617789898954999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Pozitivni i negativni učinci globalizacije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SVIJET SE POVEZUJE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5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0486" y="1070519"/>
            <a:ext cx="10515600" cy="1325563"/>
          </a:xfrm>
        </p:spPr>
        <p:txBody>
          <a:bodyPr/>
          <a:lstStyle/>
          <a:p>
            <a:r>
              <a:rPr lang="hr-HR" dirty="0"/>
              <a:t>Negativni učinci globalizacije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1. Engleski se uvodi kao zajednički svjetski jezik – što može biti i pozitivno radi lakšeg komuniciranja među ljudima, ali time se zatiru razni jezici manjih naroda, tako </a:t>
            </a:r>
            <a:r>
              <a:rPr lang="hr-HR" b="1" dirty="0" smtClean="0"/>
              <a:t>nestaju kulturne različitosti </a:t>
            </a:r>
            <a:r>
              <a:rPr lang="hr-HR" dirty="0" smtClean="0"/>
              <a:t>važne za identitet naroda.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07" y="3151188"/>
            <a:ext cx="7150259" cy="35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2737" y="1355362"/>
            <a:ext cx="10515600" cy="4351338"/>
          </a:xfrm>
        </p:spPr>
        <p:txBody>
          <a:bodyPr/>
          <a:lstStyle/>
          <a:p>
            <a:r>
              <a:rPr lang="hr-HR" dirty="0" smtClean="0"/>
              <a:t>2. Amerikanizacija u negativnom smislu i </a:t>
            </a:r>
            <a:r>
              <a:rPr lang="hr-HR" b="1" dirty="0" smtClean="0"/>
              <a:t>nametanje američkog načina života </a:t>
            </a:r>
            <a:r>
              <a:rPr lang="hr-HR" dirty="0" smtClean="0"/>
              <a:t>ponajprije u području glazbe i filma, konzumacija brze hrane (</a:t>
            </a:r>
            <a:r>
              <a:rPr lang="hr-HR" dirty="0" err="1" smtClean="0"/>
              <a:t>fast</a:t>
            </a:r>
            <a:r>
              <a:rPr lang="hr-HR" dirty="0" smtClean="0"/>
              <a:t> </a:t>
            </a:r>
            <a:r>
              <a:rPr lang="hr-HR" dirty="0" err="1" smtClean="0"/>
              <a:t>fooda</a:t>
            </a:r>
            <a:r>
              <a:rPr lang="hr-HR" dirty="0" smtClean="0"/>
              <a:t>). Amerikanizacija je vidljiva i u svijetu zabave, primjerice gledanjem licenciranih zabavnih programa. Navedi neke od njih.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29" y="3092799"/>
            <a:ext cx="7056120" cy="36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6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68574"/>
            <a:ext cx="10515600" cy="4351338"/>
          </a:xfrm>
        </p:spPr>
        <p:txBody>
          <a:bodyPr/>
          <a:lstStyle/>
          <a:p>
            <a:r>
              <a:rPr lang="hr-HR" dirty="0" smtClean="0"/>
              <a:t>3. Izjednačavanje životnog stila pojedinca te </a:t>
            </a:r>
            <a:r>
              <a:rPr lang="hr-HR" b="1" dirty="0" smtClean="0"/>
              <a:t>potiskivanje važnosti očuvanja povijesti, jezika i kulture malih naroda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290" y="2606313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2737" y="1329236"/>
            <a:ext cx="10515600" cy="4351338"/>
          </a:xfrm>
        </p:spPr>
        <p:txBody>
          <a:bodyPr/>
          <a:lstStyle/>
          <a:p>
            <a:r>
              <a:rPr lang="hr-HR" dirty="0" smtClean="0"/>
              <a:t>4. Globalizacijski proces izazvao je </a:t>
            </a:r>
            <a:r>
              <a:rPr lang="hr-HR" b="1" dirty="0" smtClean="0"/>
              <a:t>trajno onečišćenje okoliša </a:t>
            </a:r>
            <a:r>
              <a:rPr lang="hr-HR" dirty="0" smtClean="0"/>
              <a:t>– razvojem industrije i povećanjem broja proizvodnih pogona dogodilo se biološko i biokemijsko onečišćenje vode, zraka i obradivog tla, što ponajprije utječe na zdravlje ljudi, a onda i na kvalitetu života svih.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39" y="3144695"/>
            <a:ext cx="6353991" cy="3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2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9823" y="1381487"/>
            <a:ext cx="10515600" cy="4351338"/>
          </a:xfrm>
        </p:spPr>
        <p:txBody>
          <a:bodyPr/>
          <a:lstStyle/>
          <a:p>
            <a:r>
              <a:rPr lang="hr-HR" dirty="0" smtClean="0"/>
              <a:t>5. Velike korporacije i </a:t>
            </a:r>
            <a:r>
              <a:rPr lang="hr-HR" b="1" dirty="0" smtClean="0"/>
              <a:t>multinacionalne kompanije postaju vladari svijeta</a:t>
            </a:r>
            <a:r>
              <a:rPr lang="hr-HR" dirty="0" smtClean="0"/>
              <a:t> čiji se interesi ponajprije štite.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29" y="2551611"/>
            <a:ext cx="5526679" cy="38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90197"/>
            <a:ext cx="10515600" cy="4351338"/>
          </a:xfrm>
        </p:spPr>
        <p:txBody>
          <a:bodyPr/>
          <a:lstStyle/>
          <a:p>
            <a:r>
              <a:rPr lang="hr-HR" dirty="0" smtClean="0"/>
              <a:t>6. </a:t>
            </a:r>
            <a:r>
              <a:rPr lang="hr-HR" b="1" dirty="0" smtClean="0"/>
              <a:t>Sve je veća razlika u razvijenosti </a:t>
            </a:r>
            <a:r>
              <a:rPr lang="hr-HR" dirty="0" smtClean="0"/>
              <a:t>pojedinih država.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955" y="1920752"/>
            <a:ext cx="5844089" cy="49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0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351338"/>
          </a:xfrm>
        </p:spPr>
        <p:txBody>
          <a:bodyPr/>
          <a:lstStyle/>
          <a:p>
            <a:r>
              <a:rPr lang="hr-HR" dirty="0" smtClean="0"/>
              <a:t>7. </a:t>
            </a:r>
            <a:r>
              <a:rPr lang="hr-HR" b="1" dirty="0" smtClean="0"/>
              <a:t>Odlazak radne snage iz slabije razvijenih država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23382"/>
            <a:ext cx="7759338" cy="46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3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98905"/>
            <a:ext cx="10515600" cy="4351338"/>
          </a:xfrm>
        </p:spPr>
        <p:txBody>
          <a:bodyPr/>
          <a:lstStyle/>
          <a:p>
            <a:r>
              <a:rPr lang="hr-HR" dirty="0" smtClean="0"/>
              <a:t>8</a:t>
            </a:r>
            <a:r>
              <a:rPr lang="hr-HR" b="1" dirty="0" smtClean="0"/>
              <a:t>. Ilegalne aktivnosti </a:t>
            </a:r>
            <a:r>
              <a:rPr lang="hr-HR" dirty="0" smtClean="0"/>
              <a:t>(trgovina drogom, oružjem, ljudima).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54" y="2065564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7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0154" y="1162843"/>
            <a:ext cx="10515600" cy="1325563"/>
          </a:xfrm>
        </p:spPr>
        <p:txBody>
          <a:bodyPr/>
          <a:lstStyle/>
          <a:p>
            <a:r>
              <a:rPr lang="hr-HR" dirty="0"/>
              <a:t>Pozitivni učinci globalizacije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1. Srušila je dotad postojeće prepreke koje su otežavala </a:t>
            </a:r>
            <a:r>
              <a:rPr lang="hr-HR" b="1" dirty="0" smtClean="0"/>
              <a:t>prijelaz robe i usluga te znanja iz jedne države u drugu </a:t>
            </a:r>
            <a:r>
              <a:rPr lang="hr-HR" dirty="0" smtClean="0"/>
              <a:t>(na hrvatskim tržnicama i u trgovačkim centrima može se čak u ožujku kupiti grožđe iz Čilea).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843" y="3151188"/>
            <a:ext cx="5021562" cy="35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5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2. Omogućila je </a:t>
            </a:r>
            <a:r>
              <a:rPr lang="hr-HR" b="1" dirty="0" smtClean="0"/>
              <a:t>brzi napredak u području tehnologije, razvoja znanosti </a:t>
            </a:r>
            <a:r>
              <a:rPr lang="hr-HR" dirty="0" smtClean="0"/>
              <a:t>(izmjenom znanja) i potiče daljnja ulaganja u razvoj tehnologije i znanosti.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26" y="3223476"/>
            <a:ext cx="6602458" cy="35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7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07614"/>
            <a:ext cx="10515600" cy="4351338"/>
          </a:xfrm>
        </p:spPr>
        <p:txBody>
          <a:bodyPr/>
          <a:lstStyle/>
          <a:p>
            <a:r>
              <a:rPr lang="hr-HR" dirty="0" smtClean="0"/>
              <a:t>3. Omogućila je </a:t>
            </a:r>
            <a:r>
              <a:rPr lang="hr-HR" b="1" dirty="0" smtClean="0"/>
              <a:t>produljenje životnog vijeka čovjeka i kvalitetu života ljudi </a:t>
            </a:r>
            <a:r>
              <a:rPr lang="hr-HR" dirty="0" smtClean="0"/>
              <a:t>(životni vijek se u većini država u posljednjih stotinjak godina gotovo udvostručio), na što je najviše utjecao razvoj znanosti i tehnologije.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806" y="2831457"/>
            <a:ext cx="5455648" cy="37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85990"/>
            <a:ext cx="10515600" cy="4351338"/>
          </a:xfrm>
        </p:spPr>
        <p:txBody>
          <a:bodyPr/>
          <a:lstStyle/>
          <a:p>
            <a:r>
              <a:rPr lang="hr-HR" dirty="0" smtClean="0"/>
              <a:t>4. Omogućila je</a:t>
            </a:r>
            <a:r>
              <a:rPr lang="hr-HR" b="1" dirty="0" smtClean="0"/>
              <a:t> gospodarski </a:t>
            </a:r>
            <a:r>
              <a:rPr lang="hr-HR" dirty="0" smtClean="0"/>
              <a:t>nezamisliv</a:t>
            </a:r>
            <a:r>
              <a:rPr lang="hr-HR" b="1" dirty="0" smtClean="0"/>
              <a:t> rast </a:t>
            </a:r>
            <a:r>
              <a:rPr lang="hr-HR" dirty="0" smtClean="0"/>
              <a:t>u mnogim do prije 80 godina izrazito siromašnim područjima (primjerice, Ujedinjeni Arapski Emirati, Južna Koreja, Irska) te </a:t>
            </a:r>
            <a:r>
              <a:rPr lang="hr-HR" b="1" dirty="0" smtClean="0"/>
              <a:t>smanjila nezaposlenost </a:t>
            </a:r>
            <a:r>
              <a:rPr lang="hr-HR" dirty="0" smtClean="0"/>
              <a:t>u slabije razvijenim državama svijeta.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03" y="3245762"/>
            <a:ext cx="5057503" cy="33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85991"/>
            <a:ext cx="10515600" cy="4351338"/>
          </a:xfrm>
        </p:spPr>
        <p:txBody>
          <a:bodyPr/>
          <a:lstStyle/>
          <a:p>
            <a:r>
              <a:rPr lang="hr-HR" dirty="0" smtClean="0"/>
              <a:t>5. Navela je ljude na </a:t>
            </a:r>
            <a:r>
              <a:rPr lang="hr-HR" b="1" dirty="0" smtClean="0"/>
              <a:t>globalno razmišljanje</a:t>
            </a:r>
            <a:r>
              <a:rPr lang="hr-HR" dirty="0" smtClean="0"/>
              <a:t>, odnosno </a:t>
            </a:r>
            <a:r>
              <a:rPr lang="hr-HR" b="1" dirty="0" smtClean="0"/>
              <a:t>jačanje svijesti o </a:t>
            </a:r>
            <a:r>
              <a:rPr lang="hr-HR" dirty="0" smtClean="0"/>
              <a:t>svijetu kao cjelini (</a:t>
            </a:r>
            <a:r>
              <a:rPr lang="hr-HR" b="1" dirty="0" smtClean="0"/>
              <a:t>klimatske promjene</a:t>
            </a:r>
            <a:r>
              <a:rPr lang="hr-HR" dirty="0" smtClean="0"/>
              <a:t>).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035" y="2634887"/>
            <a:ext cx="688848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64071"/>
            <a:ext cx="10515600" cy="4351338"/>
          </a:xfrm>
        </p:spPr>
        <p:txBody>
          <a:bodyPr/>
          <a:lstStyle/>
          <a:p>
            <a:r>
              <a:rPr lang="hr-HR" dirty="0" smtClean="0"/>
              <a:t>6. Pojedinci, multinacionalne kompanije i poslovni subjekti mogu doći </a:t>
            </a:r>
            <a:r>
              <a:rPr lang="hr-HR" b="1" dirty="0" smtClean="0"/>
              <a:t>u bilo koji dio svijeta jeftinije nego ikada prije </a:t>
            </a:r>
            <a:r>
              <a:rPr lang="hr-HR" dirty="0" smtClean="0"/>
              <a:t>(primjerice, u cijelom 20. stoljeću najviši vrh svijeta osvojilo je oko 1200 penjača, a u prvih 18 godina 21. stoljeća njih oko  8000).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0" y="3107871"/>
            <a:ext cx="4698274" cy="35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81487"/>
            <a:ext cx="10515600" cy="4351338"/>
          </a:xfrm>
        </p:spPr>
        <p:txBody>
          <a:bodyPr/>
          <a:lstStyle/>
          <a:p>
            <a:pPr fontAlgn="t"/>
            <a:r>
              <a:rPr lang="hr-HR" dirty="0" smtClean="0"/>
              <a:t>7. Povećala je razinu povezanosti privatnih i poslovnih subjekata te potaknula mnogobrojna  mala poduzeća na proširenje poslovanja na nacionalnu, a poslije i globalnu razinu.</a:t>
            </a:r>
            <a:r>
              <a:rPr lang="pl-PL" b="1" dirty="0"/>
              <a:t> Razvoj malih u velika </a:t>
            </a:r>
            <a:r>
              <a:rPr lang="pl-PL" b="1" dirty="0" smtClean="0"/>
              <a:t>poduzeća.</a:t>
            </a:r>
            <a:r>
              <a:rPr lang="pl-PL" dirty="0">
                <a:hlinkClick r:id="rId2"/>
              </a:rPr>
              <a:t/>
            </a:r>
            <a:br>
              <a:rPr lang="pl-PL" dirty="0">
                <a:hlinkClick r:id="rId2"/>
              </a:rPr>
            </a:b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62" y="2707050"/>
            <a:ext cx="7846423" cy="39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64071"/>
            <a:ext cx="10515600" cy="4351338"/>
          </a:xfrm>
        </p:spPr>
        <p:txBody>
          <a:bodyPr/>
          <a:lstStyle/>
          <a:p>
            <a:r>
              <a:rPr lang="hr-HR" dirty="0" smtClean="0"/>
              <a:t>8. Omogućila je </a:t>
            </a:r>
            <a:r>
              <a:rPr lang="hr-HR" b="1" dirty="0" smtClean="0"/>
              <a:t>lakši pristup informacijama, znanju, tehnologijama i obrazovanju.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3" y="2127900"/>
            <a:ext cx="6142896" cy="45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02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463</Words>
  <Application>Microsoft Office PowerPoint</Application>
  <PresentationFormat>Široki zaslon</PresentationFormat>
  <Paragraphs>20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Pozitivni učinci globalizacije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Negativni učinci globalizacije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5</cp:revision>
  <dcterms:created xsi:type="dcterms:W3CDTF">2021-05-31T19:32:47Z</dcterms:created>
  <dcterms:modified xsi:type="dcterms:W3CDTF">2021-05-31T20:18:01Z</dcterms:modified>
</cp:coreProperties>
</file>